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PlayfairDisplay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09b1f4046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09b1f4046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09b1f404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09b1f40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09b1f4046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09b1f4046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09b1f4046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09b1f4046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09b1f4046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09b1f4046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09b1f4046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09b1f4046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09b1f4046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09b1f4046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09b1f4046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09b1f4046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urse.fast.ai/" TargetMode="External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fast.ai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r>
              <a:rPr lang="en"/>
              <a:t>making deep learning cool again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75" y="117100"/>
            <a:ext cx="7914976" cy="4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fast.ai?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" name="Google Shape;80;p15"/>
          <p:cNvGrpSpPr/>
          <p:nvPr/>
        </p:nvGrpSpPr>
        <p:grpSpPr>
          <a:xfrm>
            <a:off x="1759502" y="262008"/>
            <a:ext cx="4950925" cy="5095222"/>
            <a:chOff x="2256567" y="458397"/>
            <a:chExt cx="4194988" cy="4577917"/>
          </a:xfrm>
        </p:grpSpPr>
        <p:sp>
          <p:nvSpPr>
            <p:cNvPr id="81" name="Google Shape;81;p15"/>
            <p:cNvSpPr/>
            <p:nvPr/>
          </p:nvSpPr>
          <p:spPr>
            <a:xfrm rot="-6596418">
              <a:off x="3702236" y="3560873"/>
              <a:ext cx="1303656" cy="1286483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6598927">
              <a:off x="2926011" y="2292191"/>
              <a:ext cx="1482763" cy="1479534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6598511">
              <a:off x="4339168" y="720133"/>
              <a:ext cx="1852974" cy="1850129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4366422" y="1962653"/>
            <a:ext cx="2712770" cy="2762794"/>
            <a:chOff x="4447194" y="1815766"/>
            <a:chExt cx="2440200" cy="2440200"/>
          </a:xfrm>
        </p:grpSpPr>
        <p:sp>
          <p:nvSpPr>
            <p:cNvPr id="88" name="Google Shape;88;p1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4861721" y="2350364"/>
              <a:ext cx="1748100" cy="137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Easy, Powerful, Efficient Deep Learning library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" name="Google Shape;90;p15"/>
          <p:cNvGrpSpPr/>
          <p:nvPr/>
        </p:nvGrpSpPr>
        <p:grpSpPr>
          <a:xfrm>
            <a:off x="3566937" y="1297853"/>
            <a:ext cx="1423800" cy="1423800"/>
            <a:chOff x="3490737" y="1374053"/>
            <a:chExt cx="1423800" cy="1423800"/>
          </a:xfrm>
        </p:grpSpPr>
        <p:sp>
          <p:nvSpPr>
            <p:cNvPr id="91" name="Google Shape;91;p15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Built upon PyTorch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3" name="Google Shape;93;p15"/>
          <p:cNvSpPr txBox="1"/>
          <p:nvPr/>
        </p:nvSpPr>
        <p:spPr>
          <a:xfrm>
            <a:off x="4917638" y="764075"/>
            <a:ext cx="15105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Built-in modern and optimized DL practices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058625" y="2571750"/>
            <a:ext cx="11109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NLP Tabular Collab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3598213" y="4069850"/>
            <a:ext cx="12735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State-of-the-art models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why fast.ai?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Ease of use, flexible, powerful and efficient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GPU-optimized library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Faster and more accurate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Different levels of APIs to satisfy everyone’s thirst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Documentation + community on point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50" y="1283125"/>
            <a:ext cx="6626525" cy="37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699100" y="324600"/>
            <a:ext cx="7602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can I learn fast.ai?</a:t>
            </a:r>
            <a:endParaRPr sz="3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fastai(v2) official course: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https://course.fast.ai/</a:t>
            </a:r>
            <a:endParaRPr sz="2300"/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Extremely active community: forum + discord</a:t>
            </a:r>
            <a:endParaRPr sz="2300"/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 Math background needed</a:t>
            </a:r>
            <a:endParaRPr sz="2300"/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Get coding from day 1!</a:t>
            </a:r>
            <a:endParaRPr sz="2300"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to start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fast.ai?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250" y="2390650"/>
            <a:ext cx="3864126" cy="257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175" y="111238"/>
            <a:ext cx="4921025" cy="49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675" y="113100"/>
            <a:ext cx="4398375" cy="49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2696600" y="511850"/>
            <a:ext cx="2346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I hope y’all are intrigued by fast.ai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696600" y="3021175"/>
            <a:ext cx="2047500" cy="15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Thank you for listening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50" y="76200"/>
            <a:ext cx="700105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147275" y="574275"/>
            <a:ext cx="5256000" cy="2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Connect with me on </a:t>
            </a:r>
            <a:endParaRPr b="1" sz="22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muskanlalit</a:t>
            </a:r>
            <a:endParaRPr b="1" sz="22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muskan_lalit18</a:t>
            </a:r>
            <a:endParaRPr b="1" sz="22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MuskanLalit18</a:t>
            </a:r>
            <a:endParaRPr b="1" sz="22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muscan't#0957</a:t>
            </a:r>
            <a:endParaRPr b="1" sz="22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muskan.lalit18@gmail.com</a:t>
            </a:r>
            <a:endParaRPr b="1" sz="22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775" y="1025825"/>
            <a:ext cx="409875" cy="4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5">
            <a:alphaModFix/>
          </a:blip>
          <a:srcRect b="15138" l="31436" r="35921" t="19972"/>
          <a:stretch/>
        </p:blipFill>
        <p:spPr>
          <a:xfrm>
            <a:off x="2546813" y="1435700"/>
            <a:ext cx="409800" cy="413100"/>
          </a:xfrm>
          <a:prstGeom prst="roundRect">
            <a:avLst>
              <a:gd fmla="val 19896" name="adj"/>
            </a:avLst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6790" y="1848790"/>
            <a:ext cx="409875" cy="4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6825" y="2258675"/>
            <a:ext cx="409800" cy="40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8">
            <a:alphaModFix/>
          </a:blip>
          <a:srcRect b="13072" l="24618" r="24455" t="12990"/>
          <a:stretch/>
        </p:blipFill>
        <p:spPr>
          <a:xfrm>
            <a:off x="2546813" y="2671775"/>
            <a:ext cx="409800" cy="31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